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7" r:id="rId2"/>
    <p:sldId id="258" r:id="rId3"/>
    <p:sldId id="282" r:id="rId4"/>
    <p:sldId id="283" r:id="rId5"/>
    <p:sldId id="284" r:id="rId6"/>
    <p:sldId id="285" r:id="rId7"/>
    <p:sldId id="311" r:id="rId8"/>
    <p:sldId id="314" r:id="rId9"/>
    <p:sldId id="286" r:id="rId10"/>
    <p:sldId id="290" r:id="rId11"/>
    <p:sldId id="291" r:id="rId12"/>
    <p:sldId id="289" r:id="rId13"/>
    <p:sldId id="287" r:id="rId14"/>
    <p:sldId id="292" r:id="rId15"/>
    <p:sldId id="296" r:id="rId16"/>
    <p:sldId id="315" r:id="rId17"/>
    <p:sldId id="316" r:id="rId18"/>
    <p:sldId id="294" r:id="rId19"/>
    <p:sldId id="295" r:id="rId20"/>
    <p:sldId id="293" r:id="rId21"/>
    <p:sldId id="317" r:id="rId22"/>
    <p:sldId id="297" r:id="rId23"/>
    <p:sldId id="300" r:id="rId24"/>
    <p:sldId id="301" r:id="rId25"/>
    <p:sldId id="302" r:id="rId26"/>
    <p:sldId id="318" r:id="rId27"/>
    <p:sldId id="303" r:id="rId28"/>
    <p:sldId id="308" r:id="rId29"/>
    <p:sldId id="309" r:id="rId30"/>
    <p:sldId id="310" r:id="rId31"/>
    <p:sldId id="278" r:id="rId32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86364" autoAdjust="0"/>
  </p:normalViewPr>
  <p:slideViewPr>
    <p:cSldViewPr snapToGrid="0">
      <p:cViewPr varScale="1">
        <p:scale>
          <a:sx n="78" d="100"/>
          <a:sy n="78" d="100"/>
        </p:scale>
        <p:origin x="893" y="5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73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2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733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4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8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9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4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05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2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24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121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345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82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98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01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47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376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92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2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3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5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19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7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2023-07-13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552700"/>
            <a:ext cx="7772400" cy="1752600"/>
          </a:xfrm>
        </p:spPr>
        <p:txBody>
          <a:bodyPr anchor="t">
            <a:normAutofit/>
          </a:bodyPr>
          <a:lstStyle/>
          <a:p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텍스트 데이터 마이닝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ko-KR" altLang="en-US" b="1" spc="-250" dirty="0">
                <a:solidFill>
                  <a:schemeClr val="accent4">
                    <a:lumMod val="50000"/>
                  </a:schemeClr>
                </a:solidFill>
              </a:rPr>
              <a:t>노인 부양</a:t>
            </a:r>
            <a:endParaRPr lang="ko-KR" altLang="en-US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83760" y="4207931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19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학번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조민석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22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학번 김승현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학번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김푸름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90158" y="4207931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087848" y="4558216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087848" y="4870831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87848" y="5182618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08AE46E-E3C2-6B9E-3E71-6B0CE863B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91" y="2224180"/>
            <a:ext cx="5425799" cy="3657933"/>
          </a:xfrm>
          <a:prstGeom prst="rect">
            <a:avLst/>
          </a:prstGeom>
        </p:spPr>
      </p:pic>
      <p:pic>
        <p:nvPicPr>
          <p:cNvPr id="6" name="그림 5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9A673C71-2576-9B43-456F-DAF3F8142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0890"/>
          <a:stretch/>
        </p:blipFill>
        <p:spPr>
          <a:xfrm>
            <a:off x="670462" y="2359287"/>
            <a:ext cx="848916" cy="3310461"/>
          </a:xfrm>
          <a:prstGeom prst="rect">
            <a:avLst/>
          </a:prstGeom>
        </p:spPr>
      </p:pic>
      <p:pic>
        <p:nvPicPr>
          <p:cNvPr id="12" name="그림 11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26A5BE71-FFFB-A308-1455-2D042E3DE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0"/>
          <a:stretch/>
        </p:blipFill>
        <p:spPr>
          <a:xfrm>
            <a:off x="1928423" y="2359287"/>
            <a:ext cx="848916" cy="34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3B0A4B12-00AB-4374-1B4F-E24BBEFDD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0" y="2214000"/>
            <a:ext cx="5450791" cy="3674782"/>
          </a:xfrm>
          <a:prstGeom prst="rect">
            <a:avLst/>
          </a:prstGeom>
        </p:spPr>
      </p:pic>
      <p:pic>
        <p:nvPicPr>
          <p:cNvPr id="10" name="그림 9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3BF8AB8E-F576-2F83-A87C-84A7B9128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754"/>
          <a:stretch/>
        </p:blipFill>
        <p:spPr>
          <a:xfrm>
            <a:off x="601945" y="2239186"/>
            <a:ext cx="964717" cy="3740549"/>
          </a:xfrm>
          <a:prstGeom prst="rect">
            <a:avLst/>
          </a:prstGeom>
        </p:spPr>
      </p:pic>
      <p:pic>
        <p:nvPicPr>
          <p:cNvPr id="12" name="그림 11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75753CBD-5B46-4394-5CF1-9763897AC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47" r="-17288"/>
          <a:stretch/>
        </p:blipFill>
        <p:spPr>
          <a:xfrm>
            <a:off x="1781782" y="2214000"/>
            <a:ext cx="1131498" cy="35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7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543" y="195231"/>
            <a:ext cx="179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TF-IDF, K-MEANS, LDA</a:t>
            </a:r>
          </a:p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TF-IDF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흑백, 스크린샷이(가) 표시된 사진&#10;&#10;자동 생성된 설명">
            <a:extLst>
              <a:ext uri="{FF2B5EF4-FFF2-40B4-BE49-F238E27FC236}">
                <a16:creationId xmlns:a16="http://schemas.microsoft.com/office/drawing/2014/main" id="{E2026A5E-4CAC-80E2-D9E4-9EEB46805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27" y="1621434"/>
            <a:ext cx="2596268" cy="4774129"/>
          </a:xfrm>
          <a:prstGeom prst="rect">
            <a:avLst/>
          </a:prstGeom>
        </p:spPr>
      </p:pic>
      <p:pic>
        <p:nvPicPr>
          <p:cNvPr id="6" name="그림 5" descr="텍스트, 폰트, 흑백, 문서이(가) 표시된 사진&#10;&#10;자동 생성된 설명">
            <a:extLst>
              <a:ext uri="{FF2B5EF4-FFF2-40B4-BE49-F238E27FC236}">
                <a16:creationId xmlns:a16="http://schemas.microsoft.com/office/drawing/2014/main" id="{DCB77D98-E914-5846-DAA4-18F3221B5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05" y="1621434"/>
            <a:ext cx="2596268" cy="4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2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라인, 스크린샷이(가) 표시된 사진&#10;&#10;자동 생성된 설명">
            <a:extLst>
              <a:ext uri="{FF2B5EF4-FFF2-40B4-BE49-F238E27FC236}">
                <a16:creationId xmlns:a16="http://schemas.microsoft.com/office/drawing/2014/main" id="{D10512D7-C769-D4AB-7FA9-EB899C83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71" y="1736024"/>
            <a:ext cx="7007063" cy="4704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8AB6D-409A-F62D-134F-EB12E00C2A06}"/>
              </a:ext>
            </a:extLst>
          </p:cNvPr>
          <p:cNvSpPr txBox="1"/>
          <p:nvPr/>
        </p:nvSpPr>
        <p:spPr>
          <a:xfrm>
            <a:off x="364803" y="1323872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 개수 </a:t>
            </a:r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결정</a:t>
            </a:r>
          </a:p>
        </p:txBody>
      </p:sp>
    </p:spTree>
    <p:extLst>
      <p:ext uri="{BB962C8B-B14F-4D97-AF65-F5344CB8AC3E}">
        <p14:creationId xmlns:p14="http://schemas.microsoft.com/office/powerpoint/2010/main" val="201653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EA49222-D7EF-E0AA-69A4-0E2FABD3C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59" y="1624162"/>
            <a:ext cx="6729887" cy="4533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30C63-CF4B-5345-06E9-47FDB723DBCF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330244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1100502A-5B6C-8E06-C031-F37FC635E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1EE26-1D6B-CAF1-F2D4-B2E6CA43BF31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404069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4" name="그림 3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2B9205AB-2A39-B8E0-EF02-470EE505D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A9210-F7CF-7853-7725-D18911D00EE7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85227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4" name="그림 3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E241658D-1395-80B7-34BC-48A16DA3B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3322F-B40B-959B-BCC9-5E3610D344E3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633952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6" name="그림 5" descr="라인, 스크린샷이(가) 표시된 사진&#10;&#10;자동 생성된 설명">
            <a:extLst>
              <a:ext uri="{FF2B5EF4-FFF2-40B4-BE49-F238E27FC236}">
                <a16:creationId xmlns:a16="http://schemas.microsoft.com/office/drawing/2014/main" id="{E6A0C06F-1D60-EDDF-8D95-B28C0DB34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0" y="1735200"/>
            <a:ext cx="7008694" cy="470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06FAB6-4312-80CE-2BF3-CB32D43B6512}"/>
              </a:ext>
            </a:extLst>
          </p:cNvPr>
          <p:cNvSpPr txBox="1"/>
          <p:nvPr/>
        </p:nvSpPr>
        <p:spPr>
          <a:xfrm>
            <a:off x="364803" y="1323872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군집 개수 </a:t>
            </a:r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결정</a:t>
            </a:r>
          </a:p>
        </p:txBody>
      </p:sp>
    </p:spTree>
    <p:extLst>
      <p:ext uri="{BB962C8B-B14F-4D97-AF65-F5344CB8AC3E}">
        <p14:creationId xmlns:p14="http://schemas.microsoft.com/office/powerpoint/2010/main" val="1919297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E082152-2492-5CE5-809E-2C936BD2E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82023-14EF-5C34-A320-E61558F9B1C6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37030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전처리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TF-IDF, K-MEANS, LDA</a:t>
            </a: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38721" y="229815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36482" y="3149887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36482" y="357575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36482" y="2724021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38721" y="187064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dirty="0">
                <a:solidFill>
                  <a:srgbClr val="1D314E"/>
                </a:solidFill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0329CA61-D9A4-A0FB-D37A-3774699F4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8EE21-8789-3750-40CB-44064CE36C6F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338867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K-MEANS(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1C169125-53F7-8A2A-F847-A86297E0F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711907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219C7B-260C-7FAB-295C-EA9304B7DF6C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137176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FCD2F37C-753C-0BF2-E1BC-D90057BDE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5" y="2333342"/>
            <a:ext cx="4160829" cy="2779200"/>
          </a:xfrm>
          <a:prstGeom prst="rect">
            <a:avLst/>
          </a:prstGeom>
        </p:spPr>
      </p:pic>
      <p:pic>
        <p:nvPicPr>
          <p:cNvPr id="6" name="그림 5" descr="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10D2469-E24F-FB6C-8B09-FA0656324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84" y="2269060"/>
            <a:ext cx="4210909" cy="277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DBC2B2-39FC-4B1A-C9F2-3A4AA907A340}"/>
              </a:ext>
            </a:extLst>
          </p:cNvPr>
          <p:cNvSpPr txBox="1"/>
          <p:nvPr/>
        </p:nvSpPr>
        <p:spPr>
          <a:xfrm>
            <a:off x="3214818" y="5419393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군집 개수 </a:t>
            </a:r>
            <a:r>
              <a:rPr lang="en-US" altLang="ko-KR" dirty="0"/>
              <a:t>4</a:t>
            </a:r>
            <a:r>
              <a:rPr lang="ko-KR" altLang="en-US" dirty="0"/>
              <a:t>개로 결정</a:t>
            </a:r>
          </a:p>
        </p:txBody>
      </p:sp>
    </p:spTree>
    <p:extLst>
      <p:ext uri="{BB962C8B-B14F-4D97-AF65-F5344CB8AC3E}">
        <p14:creationId xmlns:p14="http://schemas.microsoft.com/office/powerpoint/2010/main" val="372788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C17A5CFE-E433-5FF9-B12B-9002FBFB3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16F28-A449-6A62-EAA9-54AC105070F0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299397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60C263DC-F1EE-B37D-8AD6-67EB52AE5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2F44B-14C7-D192-7872-1F03E085AA5B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310495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3E4FDFB5-8824-E037-2D16-DB607BC20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C65BA-0B49-807A-D0C8-39E15C5BD2B4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521755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본문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607ED6C6-AFDB-FF72-C796-BF093A096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BE8F8-407A-D5F2-A1DC-6B1504CDB5E7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19071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라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6F011F7D-0487-14A1-A5EB-7A32145F6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9" y="2293132"/>
            <a:ext cx="4226966" cy="2777265"/>
          </a:xfrm>
          <a:prstGeom prst="rect">
            <a:avLst/>
          </a:prstGeom>
        </p:spPr>
      </p:pic>
      <p:pic>
        <p:nvPicPr>
          <p:cNvPr id="6" name="그림 5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CA2A75F9-FC49-0DCF-071A-EC8CFCCCF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355" y="2293132"/>
            <a:ext cx="4248207" cy="2814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92EC3B-2A1F-8028-42CD-760149C08A52}"/>
              </a:ext>
            </a:extLst>
          </p:cNvPr>
          <p:cNvSpPr txBox="1"/>
          <p:nvPr/>
        </p:nvSpPr>
        <p:spPr>
          <a:xfrm>
            <a:off x="3173744" y="534073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군집 개수 </a:t>
            </a:r>
            <a:r>
              <a:rPr lang="en-US" altLang="ko-KR" dirty="0"/>
              <a:t>3</a:t>
            </a:r>
            <a:r>
              <a:rPr lang="ko-KR" altLang="en-US" dirty="0"/>
              <a:t>개로 결정</a:t>
            </a:r>
          </a:p>
        </p:txBody>
      </p:sp>
    </p:spTree>
    <p:extLst>
      <p:ext uri="{BB962C8B-B14F-4D97-AF65-F5344CB8AC3E}">
        <p14:creationId xmlns:p14="http://schemas.microsoft.com/office/powerpoint/2010/main" val="344922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CE75D6BD-C78A-8705-F8AF-7FA32786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CF937-7046-7E24-9C34-F1163CB14E69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3000845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2E4EC9AF-B24A-76C2-7F91-AF048847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27CBE-089F-072B-B7F2-E49B9990EDD1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6426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네이버 블로그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00256" y="14333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네이버 블로그 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1050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9978348-1748-9258-44F7-811E8890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" y="1688419"/>
            <a:ext cx="7677159" cy="50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TF-IDF, K-MEANS, LDA</a:t>
            </a:r>
          </a:p>
          <a:p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LDA(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댓글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060DF1FB-0730-D50C-DE4F-EA48D475A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00" y="1623600"/>
            <a:ext cx="6650561" cy="452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CC880-BF58-CE2B-6762-7394256126BD}"/>
              </a:ext>
            </a:extLst>
          </p:cNvPr>
          <p:cNvSpPr txBox="1"/>
          <p:nvPr/>
        </p:nvSpPr>
        <p:spPr>
          <a:xfrm>
            <a:off x="364803" y="132387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solidFill>
                  <a:srgbClr val="1D31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군집</a:t>
            </a:r>
          </a:p>
        </p:txBody>
      </p:sp>
    </p:spTree>
    <p:extLst>
      <p:ext uri="{BB962C8B-B14F-4D97-AF65-F5344CB8AC3E}">
        <p14:creationId xmlns:p14="http://schemas.microsoft.com/office/powerpoint/2010/main" val="6284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네이버 카페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00256" y="14333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네이버 카페 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990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D64CFE-EACE-466C-57B3-A9AEF22C6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0" y="1720542"/>
            <a:ext cx="6852277" cy="51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다음 카페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63455" y="14333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다음 카페 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180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 </a:t>
            </a: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크롤링</a:t>
            </a:r>
            <a:endParaRPr lang="ko-KR" altLang="en-US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C1705BB-75BF-5428-FD40-C617175D1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4" y="1657284"/>
            <a:ext cx="7361558" cy="4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7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전처리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</a:t>
            </a:r>
            <a:r>
              <a:rPr lang="ko-KR" altLang="en-US" sz="4000" b="1" spc="-150" dirty="0" err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6544" y="14333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한글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숫자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영어 외 문자 </a:t>
            </a: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결측값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제거 전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08AA7FC-2781-BB66-37D7-56DB6F5A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20" y="1868129"/>
            <a:ext cx="6265360" cy="47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전처리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</a:t>
            </a:r>
            <a:r>
              <a:rPr lang="ko-KR" altLang="en-US" sz="4000" b="1" spc="-150" dirty="0" err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전처리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2C6FE7E-AF56-CB09-B4B4-0A14FDBD9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1868400"/>
            <a:ext cx="6676918" cy="472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CE357-9B2E-06A5-DD66-11DDDB2D0E28}"/>
              </a:ext>
            </a:extLst>
          </p:cNvPr>
          <p:cNvSpPr txBox="1">
            <a:spLocks/>
          </p:cNvSpPr>
          <p:nvPr/>
        </p:nvSpPr>
        <p:spPr>
          <a:xfrm>
            <a:off x="256544" y="14333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한글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숫자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영어 외 문자 </a:t>
            </a:r>
            <a:r>
              <a:rPr lang="ko-KR" altLang="en-US" sz="1200" b="1" dirty="0" err="1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결측값</a:t>
            </a:r>
            <a:r>
              <a:rPr lang="ko-KR" altLang="en-US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제거 후</a:t>
            </a:r>
            <a:endParaRPr lang="en-US" altLang="ko-KR" sz="12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41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BD9C2258-883B-A9AE-7D63-443F069C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45" y="2059114"/>
            <a:ext cx="5357576" cy="3611939"/>
          </a:xfrm>
          <a:prstGeom prst="rect">
            <a:avLst/>
          </a:prstGeom>
        </p:spPr>
      </p:pic>
      <p:pic>
        <p:nvPicPr>
          <p:cNvPr id="16" name="그림 15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A4210EEC-506C-6EF4-CBA5-B1EDFD6D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4"/>
          <a:stretch/>
        </p:blipFill>
        <p:spPr>
          <a:xfrm>
            <a:off x="683798" y="2179009"/>
            <a:ext cx="930567" cy="3454503"/>
          </a:xfrm>
          <a:prstGeom prst="rect">
            <a:avLst/>
          </a:prstGeom>
        </p:spPr>
      </p:pic>
      <p:pic>
        <p:nvPicPr>
          <p:cNvPr id="21" name="그림 20" descr="텍스트, 흑백이(가) 표시된 사진&#10;&#10;자동 생성된 설명">
            <a:extLst>
              <a:ext uri="{FF2B5EF4-FFF2-40B4-BE49-F238E27FC236}">
                <a16:creationId xmlns:a16="http://schemas.microsoft.com/office/drawing/2014/main" id="{73CB5CDC-8187-96D1-299D-0AD76B1D1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6"/>
          <a:stretch/>
        </p:blipFill>
        <p:spPr>
          <a:xfrm>
            <a:off x="1977272" y="2179009"/>
            <a:ext cx="930566" cy="35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워드 클라우드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제목</a:t>
            </a:r>
            <a:r>
              <a:rPr lang="en-US" altLang="ko-KR" sz="4000" b="1" spc="-15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33</a:t>
            </a:r>
          </a:p>
        </p:txBody>
      </p:sp>
      <p:pic>
        <p:nvPicPr>
          <p:cNvPr id="3" name="그림 2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BC2D576-B1F1-D801-99D3-FACDAB0DB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04" y="2178551"/>
            <a:ext cx="5536457" cy="373253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E3236C4-7F48-BD2F-756B-F4BE837DF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53"/>
          <a:stretch/>
        </p:blipFill>
        <p:spPr>
          <a:xfrm>
            <a:off x="662445" y="2245083"/>
            <a:ext cx="1141232" cy="3372154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C7A4B5E-5F0A-C457-000A-95DC0AB80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47"/>
          <a:stretch/>
        </p:blipFill>
        <p:spPr>
          <a:xfrm>
            <a:off x="1710465" y="2245083"/>
            <a:ext cx="1107379" cy="33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58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3020</TotalTime>
  <Words>505</Words>
  <Application>Microsoft Office PowerPoint</Application>
  <PresentationFormat>화면 슬라이드 쇼(4:3)</PresentationFormat>
  <Paragraphs>148</Paragraphs>
  <Slides>31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나눔고딕</vt:lpstr>
      <vt:lpstr>Wingdings</vt:lpstr>
      <vt:lpstr>Arial</vt:lpstr>
      <vt:lpstr>Office 테마</vt:lpstr>
      <vt:lpstr>텍스트 데이터 마이닝 노인 부양</vt:lpstr>
      <vt:lpstr>목차</vt:lpstr>
      <vt:lpstr>네이버 블로그 </vt:lpstr>
      <vt:lpstr>네이버 카페</vt:lpstr>
      <vt:lpstr>다음 카페</vt:lpstr>
      <vt:lpstr>데이터 전처리</vt:lpstr>
      <vt:lpstr>데이터 전처리</vt:lpstr>
      <vt:lpstr>워드 클라우드(전체)</vt:lpstr>
      <vt:lpstr>워드 클라우드(제목)</vt:lpstr>
      <vt:lpstr>워드 클라우드(본문)</vt:lpstr>
      <vt:lpstr>워드 클라우드(댓글)</vt:lpstr>
      <vt:lpstr>TF-IDF</vt:lpstr>
      <vt:lpstr>K-MEANS(본문)</vt:lpstr>
      <vt:lpstr>K-MEANS(본문)</vt:lpstr>
      <vt:lpstr>K-MEANS(본문)</vt:lpstr>
      <vt:lpstr>K-MEANS(본문)</vt:lpstr>
      <vt:lpstr>K-MEANS(본문)</vt:lpstr>
      <vt:lpstr>K-MEANS(댓글)</vt:lpstr>
      <vt:lpstr>K-MEANS(댓글)</vt:lpstr>
      <vt:lpstr>K-MEANS(댓글)</vt:lpstr>
      <vt:lpstr>K-MEANS(댓글)</vt:lpstr>
      <vt:lpstr>LDA(본문)</vt:lpstr>
      <vt:lpstr>LDA(본문)</vt:lpstr>
      <vt:lpstr>LDA(본문)</vt:lpstr>
      <vt:lpstr>LDA(본문)</vt:lpstr>
      <vt:lpstr>LDA(본문)</vt:lpstr>
      <vt:lpstr>LDA(댓글)</vt:lpstr>
      <vt:lpstr>LDA(댓글)</vt:lpstr>
      <vt:lpstr>LDA(댓글)</vt:lpstr>
      <vt:lpstr>LDA(댓글)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조민석</cp:lastModifiedBy>
  <cp:revision>11</cp:revision>
  <cp:lastPrinted>2011-08-28T13:13:29Z</cp:lastPrinted>
  <dcterms:created xsi:type="dcterms:W3CDTF">2011-08-24T01:05:33Z</dcterms:created>
  <dcterms:modified xsi:type="dcterms:W3CDTF">2023-07-13T08:29:32Z</dcterms:modified>
</cp:coreProperties>
</file>